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gOJOIfj6RNCt7xE4hORGvYSLhH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072640" y="2875002"/>
            <a:ext cx="309787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7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2252749" y="2784763"/>
            <a:ext cx="27930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0116" y="5915578"/>
            <a:ext cx="10218927" cy="95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/>
        </p:nvSpPr>
        <p:spPr>
          <a:xfrm>
            <a:off x="2252749" y="2975956"/>
            <a:ext cx="6982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169981"/>
            <a:ext cx="12191999" cy="68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/>
          <p:nvPr/>
        </p:nvSpPr>
        <p:spPr>
          <a:xfrm>
            <a:off x="2252749" y="2975956"/>
            <a:ext cx="6982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18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08524" y="6021789"/>
            <a:ext cx="1805714" cy="611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4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Layla Gabriela Gusmao Fernandes</dc:creator>
  <cp:lastModifiedBy>professor pesquisa</cp:lastModifiedBy>
  <cp:revision>2</cp:revision>
  <dcterms:created xsi:type="dcterms:W3CDTF">2025-05-12T13:08:22Z</dcterms:created>
  <dcterms:modified xsi:type="dcterms:W3CDTF">2025-05-19T19:04:16Z</dcterms:modified>
</cp:coreProperties>
</file>