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51206400" cy="28803600"/>
  <p:notesSz cx="7559675" cy="10691813"/>
  <p:defaultTextStyle>
    <a:defPPr>
      <a:defRPr lang="en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4"/>
  </p:normalViewPr>
  <p:slideViewPr>
    <p:cSldViewPr snapToGrid="0">
      <p:cViewPr varScale="1">
        <p:scale>
          <a:sx n="26" d="100"/>
          <a:sy n="26" d="100"/>
        </p:scale>
        <p:origin x="762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1025C88-99FA-4F9C-98B3-6C9870FCAA3E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2560282" y="1149247"/>
            <a:ext cx="46084440" cy="480989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endParaRPr lang="pt-BR" sz="2933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2560282" y="6739943"/>
            <a:ext cx="46084440" cy="1670584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endParaRPr lang="pt-BR" sz="2133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7F0D853-88A9-4BA2-A21E-C23165A780BD}" type="slidenum"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2560282" y="1149247"/>
            <a:ext cx="46084440" cy="480989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endParaRPr lang="pt-BR" sz="2933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2560282" y="6739943"/>
            <a:ext cx="46084440" cy="1670584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spcBef>
                <a:spcPts val="945"/>
              </a:spcBef>
              <a:buNone/>
              <a:defRPr/>
            </a:lvl1pPr>
          </a:lstStyle>
          <a:p>
            <a:pPr indent="0">
              <a:spcBef>
                <a:spcPts val="1417"/>
              </a:spcBef>
              <a:buNone/>
            </a:pPr>
            <a:endParaRPr lang="pt-BR" sz="2133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5689A35-7110-4534-8202-4A7D13E6C310}" type="slidenum">
              <a:t>‹nº›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2560282" y="1149247"/>
            <a:ext cx="46084440" cy="480989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endParaRPr lang="pt-BR" sz="2933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2560282" y="6739943"/>
            <a:ext cx="22488879" cy="1670584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spcBef>
                <a:spcPts val="945"/>
              </a:spcBef>
              <a:buNone/>
              <a:defRPr/>
            </a:lvl1pPr>
          </a:lstStyle>
          <a:p>
            <a:pPr indent="0">
              <a:spcBef>
                <a:spcPts val="1417"/>
              </a:spcBef>
              <a:buNone/>
            </a:pPr>
            <a:endParaRPr lang="pt-BR" sz="2133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26174405" y="6739943"/>
            <a:ext cx="22488879" cy="1670584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spcBef>
                <a:spcPts val="945"/>
              </a:spcBef>
              <a:buNone/>
              <a:defRPr/>
            </a:lvl1pPr>
          </a:lstStyle>
          <a:p>
            <a:pPr indent="0">
              <a:spcBef>
                <a:spcPts val="1417"/>
              </a:spcBef>
              <a:buNone/>
            </a:pPr>
            <a:endParaRPr lang="pt-BR" sz="2133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25B9C70-9D54-4C5E-9B82-0781149EDC28}" type="slidenum">
              <a:t>‹nº›</a:t>
            </a:fld>
            <a:endParaRPr/>
          </a:p>
        </p:txBody>
      </p:sp>
      <p:sp>
        <p:nvSpPr>
          <p:cNvPr id="2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2560282" y="1149247"/>
            <a:ext cx="46084440" cy="480989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endParaRPr lang="pt-BR" sz="2933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42DD2A1-56F9-42F0-9D23-A86FA0023981}" type="slidenum"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2560282" y="1149247"/>
            <a:ext cx="46084440" cy="2229653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pt-BR" sz="2133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BF5B8AA-3A05-48C1-B1A5-46CD2751AF56}" type="slidenum"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2560282" y="1149247"/>
            <a:ext cx="46084440" cy="480989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endParaRPr lang="pt-BR" sz="2933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2560282" y="6739943"/>
            <a:ext cx="22488879" cy="796863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spcBef>
                <a:spcPts val="945"/>
              </a:spcBef>
              <a:buNone/>
              <a:defRPr/>
            </a:lvl1pPr>
          </a:lstStyle>
          <a:p>
            <a:pPr indent="0">
              <a:spcBef>
                <a:spcPts val="1417"/>
              </a:spcBef>
              <a:buNone/>
            </a:pPr>
            <a:endParaRPr lang="pt-BR" sz="2133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26174405" y="6739943"/>
            <a:ext cx="22488879" cy="1670584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spcBef>
                <a:spcPts val="945"/>
              </a:spcBef>
              <a:buNone/>
              <a:defRPr/>
            </a:lvl1pPr>
          </a:lstStyle>
          <a:p>
            <a:pPr indent="0">
              <a:spcBef>
                <a:spcPts val="1417"/>
              </a:spcBef>
              <a:buNone/>
            </a:pPr>
            <a:endParaRPr lang="pt-BR" sz="2133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2560282" y="15465865"/>
            <a:ext cx="22488879" cy="796863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spcBef>
                <a:spcPts val="945"/>
              </a:spcBef>
              <a:buNone/>
              <a:defRPr/>
            </a:lvl1pPr>
          </a:lstStyle>
          <a:p>
            <a:pPr indent="0">
              <a:spcBef>
                <a:spcPts val="1417"/>
              </a:spcBef>
              <a:buNone/>
            </a:pPr>
            <a:endParaRPr lang="pt-BR" sz="2133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5B0854F-B749-4EE1-96B4-F8AC10926EC0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2560282" y="1149247"/>
            <a:ext cx="46084440" cy="480989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endParaRPr lang="pt-BR" sz="2933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2560282" y="6739943"/>
            <a:ext cx="22488879" cy="1670584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spcBef>
                <a:spcPts val="945"/>
              </a:spcBef>
              <a:buNone/>
              <a:defRPr/>
            </a:lvl1pPr>
          </a:lstStyle>
          <a:p>
            <a:pPr indent="0">
              <a:spcBef>
                <a:spcPts val="1417"/>
              </a:spcBef>
              <a:buNone/>
            </a:pPr>
            <a:endParaRPr lang="pt-BR" sz="2133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26174405" y="6739943"/>
            <a:ext cx="22488879" cy="796863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spcBef>
                <a:spcPts val="945"/>
              </a:spcBef>
              <a:buNone/>
              <a:defRPr/>
            </a:lvl1pPr>
          </a:lstStyle>
          <a:p>
            <a:pPr indent="0">
              <a:spcBef>
                <a:spcPts val="1417"/>
              </a:spcBef>
              <a:buNone/>
            </a:pPr>
            <a:endParaRPr lang="pt-BR" sz="2133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26174405" y="15465865"/>
            <a:ext cx="22488879" cy="796863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spcBef>
                <a:spcPts val="945"/>
              </a:spcBef>
              <a:buNone/>
              <a:defRPr/>
            </a:lvl1pPr>
          </a:lstStyle>
          <a:p>
            <a:pPr indent="0">
              <a:spcBef>
                <a:spcPts val="1417"/>
              </a:spcBef>
              <a:buNone/>
            </a:pPr>
            <a:endParaRPr lang="pt-BR" sz="2133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99C3629-3951-416C-8767-EEAF325DF44B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2560282" y="1149247"/>
            <a:ext cx="46084440" cy="480989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endParaRPr lang="pt-BR" sz="2933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2560282" y="6739943"/>
            <a:ext cx="22488879" cy="796863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spcBef>
                <a:spcPts val="945"/>
              </a:spcBef>
              <a:buNone/>
              <a:defRPr/>
            </a:lvl1pPr>
          </a:lstStyle>
          <a:p>
            <a:pPr indent="0">
              <a:spcBef>
                <a:spcPts val="1417"/>
              </a:spcBef>
              <a:buNone/>
            </a:pPr>
            <a:endParaRPr lang="pt-BR" sz="2133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26174405" y="6739943"/>
            <a:ext cx="22488879" cy="796863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spcBef>
                <a:spcPts val="945"/>
              </a:spcBef>
              <a:buNone/>
              <a:defRPr/>
            </a:lvl1pPr>
          </a:lstStyle>
          <a:p>
            <a:pPr indent="0">
              <a:spcBef>
                <a:spcPts val="1417"/>
              </a:spcBef>
              <a:buNone/>
            </a:pPr>
            <a:endParaRPr lang="pt-BR" sz="2133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2560282" y="15465865"/>
            <a:ext cx="46084440" cy="796863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spcBef>
                <a:spcPts val="945"/>
              </a:spcBef>
              <a:buNone/>
              <a:defRPr/>
            </a:lvl1pPr>
          </a:lstStyle>
          <a:p>
            <a:pPr indent="0">
              <a:spcBef>
                <a:spcPts val="1417"/>
              </a:spcBef>
              <a:buNone/>
            </a:pPr>
            <a:endParaRPr lang="pt-BR" sz="2133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14E29FC-95EE-40F1-AA21-65E0A80CBDA8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2560282" y="1149247"/>
            <a:ext cx="46084440" cy="480989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endParaRPr lang="pt-BR" sz="2933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2560282" y="6739943"/>
            <a:ext cx="46084440" cy="796863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spcBef>
                <a:spcPts val="945"/>
              </a:spcBef>
              <a:buNone/>
              <a:defRPr/>
            </a:lvl1pPr>
          </a:lstStyle>
          <a:p>
            <a:pPr indent="0">
              <a:spcBef>
                <a:spcPts val="1417"/>
              </a:spcBef>
              <a:buNone/>
            </a:pPr>
            <a:endParaRPr lang="pt-BR" sz="2133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2560282" y="15465865"/>
            <a:ext cx="46084440" cy="796863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spcBef>
                <a:spcPts val="945"/>
              </a:spcBef>
              <a:buNone/>
              <a:defRPr/>
            </a:lvl1pPr>
          </a:lstStyle>
          <a:p>
            <a:pPr indent="0">
              <a:spcBef>
                <a:spcPts val="1417"/>
              </a:spcBef>
              <a:buNone/>
            </a:pPr>
            <a:endParaRPr lang="pt-BR" sz="2133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F682D56-45CF-40B6-9277-706E470E303F}" type="slidenum"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2560282" y="1149247"/>
            <a:ext cx="46084440" cy="480989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endParaRPr lang="pt-BR" sz="2933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2560282" y="6739943"/>
            <a:ext cx="22488879" cy="796863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spcBef>
                <a:spcPts val="945"/>
              </a:spcBef>
              <a:buNone/>
              <a:defRPr/>
            </a:lvl1pPr>
          </a:lstStyle>
          <a:p>
            <a:pPr indent="0">
              <a:spcBef>
                <a:spcPts val="1417"/>
              </a:spcBef>
              <a:buNone/>
            </a:pPr>
            <a:endParaRPr lang="pt-BR" sz="2133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26174405" y="6739943"/>
            <a:ext cx="22488879" cy="796863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spcBef>
                <a:spcPts val="945"/>
              </a:spcBef>
              <a:buNone/>
              <a:defRPr/>
            </a:lvl1pPr>
          </a:lstStyle>
          <a:p>
            <a:pPr indent="0">
              <a:spcBef>
                <a:spcPts val="1417"/>
              </a:spcBef>
              <a:buNone/>
            </a:pPr>
            <a:endParaRPr lang="pt-BR" sz="2133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2560282" y="15465865"/>
            <a:ext cx="22488879" cy="796863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spcBef>
                <a:spcPts val="945"/>
              </a:spcBef>
              <a:buNone/>
              <a:defRPr/>
            </a:lvl1pPr>
          </a:lstStyle>
          <a:p>
            <a:pPr indent="0">
              <a:spcBef>
                <a:spcPts val="1417"/>
              </a:spcBef>
              <a:buNone/>
            </a:pPr>
            <a:endParaRPr lang="pt-BR" sz="2133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26174405" y="15465865"/>
            <a:ext cx="22488879" cy="796863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spcBef>
                <a:spcPts val="945"/>
              </a:spcBef>
              <a:buNone/>
              <a:defRPr/>
            </a:lvl1pPr>
          </a:lstStyle>
          <a:p>
            <a:pPr indent="0">
              <a:spcBef>
                <a:spcPts val="1417"/>
              </a:spcBef>
              <a:buNone/>
            </a:pPr>
            <a:endParaRPr lang="pt-BR" sz="2133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2894C5C-8A94-4763-B428-CE43A2A190FA}" type="slidenum">
              <a:t>‹nº›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2560282" y="1149247"/>
            <a:ext cx="46084440" cy="480989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endParaRPr lang="pt-BR" sz="2933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2560282" y="6739943"/>
            <a:ext cx="14838756" cy="796863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spcBef>
                <a:spcPts val="945"/>
              </a:spcBef>
              <a:buNone/>
              <a:defRPr/>
            </a:lvl1pPr>
          </a:lstStyle>
          <a:p>
            <a:pPr indent="0">
              <a:spcBef>
                <a:spcPts val="1417"/>
              </a:spcBef>
              <a:buNone/>
            </a:pPr>
            <a:endParaRPr lang="pt-BR" sz="2133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18141520" y="6739943"/>
            <a:ext cx="14838756" cy="796863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spcBef>
                <a:spcPts val="945"/>
              </a:spcBef>
              <a:buNone/>
              <a:defRPr/>
            </a:lvl1pPr>
          </a:lstStyle>
          <a:p>
            <a:pPr indent="0">
              <a:spcBef>
                <a:spcPts val="1417"/>
              </a:spcBef>
              <a:buNone/>
            </a:pPr>
            <a:endParaRPr lang="pt-BR" sz="2133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33722757" y="6739943"/>
            <a:ext cx="14838756" cy="796863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spcBef>
                <a:spcPts val="945"/>
              </a:spcBef>
              <a:buNone/>
              <a:defRPr/>
            </a:lvl1pPr>
          </a:lstStyle>
          <a:p>
            <a:pPr indent="0">
              <a:spcBef>
                <a:spcPts val="1417"/>
              </a:spcBef>
              <a:buNone/>
            </a:pPr>
            <a:endParaRPr lang="pt-BR" sz="2133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2560282" y="15465865"/>
            <a:ext cx="14838756" cy="796863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spcBef>
                <a:spcPts val="945"/>
              </a:spcBef>
              <a:buNone/>
              <a:defRPr/>
            </a:lvl1pPr>
          </a:lstStyle>
          <a:p>
            <a:pPr indent="0">
              <a:spcBef>
                <a:spcPts val="1417"/>
              </a:spcBef>
              <a:buNone/>
            </a:pPr>
            <a:endParaRPr lang="pt-BR" sz="2133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18141520" y="15465865"/>
            <a:ext cx="14838756" cy="796863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spcBef>
                <a:spcPts val="945"/>
              </a:spcBef>
              <a:buNone/>
              <a:defRPr/>
            </a:lvl1pPr>
          </a:lstStyle>
          <a:p>
            <a:pPr indent="0">
              <a:spcBef>
                <a:spcPts val="1417"/>
              </a:spcBef>
              <a:buNone/>
            </a:pPr>
            <a:endParaRPr lang="pt-BR" sz="2133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33722757" y="15465865"/>
            <a:ext cx="14838756" cy="796863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spcBef>
                <a:spcPts val="945"/>
              </a:spcBef>
              <a:buNone/>
              <a:defRPr/>
            </a:lvl1pPr>
          </a:lstStyle>
          <a:p>
            <a:pPr indent="0">
              <a:spcBef>
                <a:spcPts val="1417"/>
              </a:spcBef>
              <a:buNone/>
            </a:pPr>
            <a:endParaRPr lang="pt-BR" sz="2133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66E5B35-31EE-4C6C-9149-599E2C298F9B}" type="slidenum">
              <a:t>‹nº›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ftr" idx="1"/>
          </p:nvPr>
        </p:nvSpPr>
        <p:spPr>
          <a:xfrm>
            <a:off x="16961870" y="26696702"/>
            <a:ext cx="17279985" cy="1532809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BR" sz="933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r>
              <a:rPr lang="pt-BR" smtClean="0"/>
              <a:t>&lt;rodapé&gt;</a:t>
            </a:r>
            <a:endParaRPr lang="pt-BR"/>
          </a:p>
        </p:txBody>
      </p:sp>
      <p:sp>
        <p:nvSpPr>
          <p:cNvPr id="4" name="PlaceHolder 2"/>
          <p:cNvSpPr>
            <a:spLocks noGrp="1"/>
          </p:cNvSpPr>
          <p:nvPr>
            <p:ph type="sldNum" idx="2"/>
          </p:nvPr>
        </p:nvSpPr>
        <p:spPr>
          <a:xfrm>
            <a:off x="36164626" y="26696702"/>
            <a:ext cx="11519350" cy="1532809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pt-BR" sz="252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fld id="{ECA1C4E2-DB26-4E8D-BA84-1446479D8633}" type="slidenum">
              <a:rPr lang="pt-BR" smtClean="0"/>
              <a:pPr/>
              <a:t>‹nº›</a:t>
            </a:fld>
            <a:endParaRPr lang="pt-BR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3520388" y="26696702"/>
            <a:ext cx="11519350" cy="1532809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>
              <a:buNone/>
              <a:defRPr lang="pt-BR" sz="933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r>
              <a:rPr lang="pt-BR" smtClean="0"/>
              <a:t>&lt;data/hora&gt;</a:t>
            </a:r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609630" rtl="0" eaLnBrk="1" latinLnBrk="0" hangingPunct="1">
        <a:lnSpc>
          <a:spcPct val="90000"/>
        </a:lnSpc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2408" indent="-152408" algn="l" defTabSz="60963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R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25593135" cy="5683986"/>
          </a:xfrm>
          <a:prstGeom prst="rect">
            <a:avLst/>
          </a:prstGeom>
        </p:spPr>
      </p:pic>
      <p:sp>
        <p:nvSpPr>
          <p:cNvPr id="39" name="Rectangle 2"/>
          <p:cNvSpPr/>
          <p:nvPr/>
        </p:nvSpPr>
        <p:spPr>
          <a:xfrm>
            <a:off x="16002000" y="23083584"/>
            <a:ext cx="19201637" cy="5833123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60007" tIns="30003" rIns="60007" bIns="30003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4234" spc="-1">
              <a:solidFill>
                <a:schemeClr val="lt1"/>
              </a:solidFill>
              <a:latin typeface="Calibri"/>
              <a:ea typeface="DejaVu Sans"/>
            </a:endParaRPr>
          </a:p>
        </p:txBody>
      </p:sp>
      <p:sp>
        <p:nvSpPr>
          <p:cNvPr id="40" name="TextBox 3"/>
          <p:cNvSpPr/>
          <p:nvPr/>
        </p:nvSpPr>
        <p:spPr>
          <a:xfrm>
            <a:off x="25593134" y="2189116"/>
            <a:ext cx="20722229" cy="77880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0007" tIns="30003" rIns="60007" bIns="30003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4667" b="1" spc="-1" dirty="0">
                <a:solidFill>
                  <a:srgbClr val="000000"/>
                </a:solidFill>
                <a:latin typeface="Arial"/>
                <a:ea typeface="DejaVu Sans"/>
              </a:rPr>
              <a:t>Título Fonte 65-70 Arial</a:t>
            </a:r>
            <a:endParaRPr lang="pt-BR" sz="4667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TextBox 4"/>
          <p:cNvSpPr/>
          <p:nvPr/>
        </p:nvSpPr>
        <p:spPr>
          <a:xfrm>
            <a:off x="25600815" y="3165544"/>
            <a:ext cx="20722229" cy="57368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0007" tIns="30003" rIns="60007" bIns="30003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3334" b="1" spc="-1">
                <a:solidFill>
                  <a:srgbClr val="000000"/>
                </a:solidFill>
                <a:latin typeface="Arial"/>
                <a:ea typeface="DejaVu Sans"/>
              </a:rPr>
              <a:t>Autores Fonte 45-50 Arial</a:t>
            </a:r>
            <a:endParaRPr lang="pt-BR" sz="3334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TextBox 5"/>
          <p:cNvSpPr/>
          <p:nvPr/>
        </p:nvSpPr>
        <p:spPr>
          <a:xfrm>
            <a:off x="25593134" y="3973473"/>
            <a:ext cx="20722229" cy="42485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0007" tIns="30003" rIns="60007" bIns="30003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2367" b="1" spc="-1">
                <a:solidFill>
                  <a:srgbClr val="000000"/>
                </a:solidFill>
                <a:latin typeface="Arial"/>
                <a:ea typeface="DejaVu Sans"/>
              </a:rPr>
              <a:t>Afiliação Fonte 35-40 Arial</a:t>
            </a:r>
            <a:endParaRPr lang="pt-BR" sz="2367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TextBox 6"/>
          <p:cNvSpPr/>
          <p:nvPr/>
        </p:nvSpPr>
        <p:spPr>
          <a:xfrm>
            <a:off x="1725927" y="8280913"/>
            <a:ext cx="8933785" cy="6761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0007" tIns="30003" rIns="60007" bIns="30003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4000" b="1" spc="-1">
                <a:solidFill>
                  <a:srgbClr val="000000"/>
                </a:solidFill>
                <a:latin typeface="Arial"/>
                <a:ea typeface="DejaVu Sans"/>
              </a:rPr>
              <a:t>Introdução e Objetivos</a:t>
            </a:r>
            <a:endParaRPr lang="pt-BR" sz="4000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TextBox 7"/>
          <p:cNvSpPr/>
          <p:nvPr/>
        </p:nvSpPr>
        <p:spPr>
          <a:xfrm>
            <a:off x="15468188" y="8109739"/>
            <a:ext cx="8933785" cy="6761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0007" tIns="30003" rIns="60007" bIns="30003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4000" b="1" spc="-1" dirty="0">
                <a:solidFill>
                  <a:srgbClr val="000000"/>
                </a:solidFill>
                <a:latin typeface="Arial"/>
                <a:ea typeface="DejaVu Sans"/>
              </a:rPr>
              <a:t>Resultados</a:t>
            </a:r>
            <a:endParaRPr lang="pt-BR" sz="4000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TextBox 8"/>
          <p:cNvSpPr/>
          <p:nvPr/>
        </p:nvSpPr>
        <p:spPr>
          <a:xfrm>
            <a:off x="1777533" y="16441696"/>
            <a:ext cx="8933785" cy="6761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0007" tIns="30003" rIns="60007" bIns="30003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4000" b="1" spc="-1">
                <a:solidFill>
                  <a:srgbClr val="000000"/>
                </a:solidFill>
                <a:latin typeface="Arial"/>
                <a:ea typeface="DejaVu Sans"/>
              </a:rPr>
              <a:t>Métodos</a:t>
            </a:r>
            <a:endParaRPr lang="pt-BR" sz="4000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TextBox 9"/>
          <p:cNvSpPr/>
          <p:nvPr/>
        </p:nvSpPr>
        <p:spPr>
          <a:xfrm>
            <a:off x="28107693" y="8057693"/>
            <a:ext cx="8933785" cy="6761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0007" tIns="30003" rIns="60007" bIns="30003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4000" b="1" spc="-1" dirty="0" err="1">
                <a:solidFill>
                  <a:srgbClr val="000000"/>
                </a:solidFill>
                <a:latin typeface="Arial"/>
                <a:ea typeface="DejaVu Sans"/>
              </a:rPr>
              <a:t>Conclusão</a:t>
            </a:r>
            <a:endParaRPr lang="pt-BR" sz="4000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TextBox 10"/>
          <p:cNvSpPr/>
          <p:nvPr/>
        </p:nvSpPr>
        <p:spPr>
          <a:xfrm>
            <a:off x="1813056" y="9727072"/>
            <a:ext cx="9195414" cy="324915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0007" tIns="30003" rIns="60007" bIns="30003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bg-BG" sz="2960" b="1" spc="-1" dirty="0">
                <a:solidFill>
                  <a:srgbClr val="000000"/>
                </a:solidFill>
                <a:latin typeface="Arial"/>
                <a:ea typeface="DejaVu Sans"/>
              </a:rPr>
              <a:t>O </a:t>
            </a:r>
            <a:r>
              <a:rPr lang="en-US" sz="2960" b="1" spc="-1" dirty="0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lang="bg-BG" sz="2960" b="1" spc="-1" dirty="0">
                <a:solidFill>
                  <a:srgbClr val="000000"/>
                </a:solidFill>
                <a:latin typeface="Arial"/>
                <a:ea typeface="DejaVu Sans"/>
              </a:rPr>
              <a:t>amanho da fonte dos textos neste template é sugestivo e poderá sofrer pequenas alterações para melhor construir o poster. Também estimulamos, desde que cabível no trabalho, o uso de fluxogramas, figuras, gráficos ou mesmo </a:t>
            </a:r>
            <a:r>
              <a:rPr lang="bg-BG" sz="2960" b="1" i="1" spc="-1" dirty="0">
                <a:solidFill>
                  <a:srgbClr val="000000"/>
                </a:solidFill>
                <a:latin typeface="Arial"/>
                <a:ea typeface="DejaVu Sans"/>
              </a:rPr>
              <a:t>smartart</a:t>
            </a:r>
            <a:r>
              <a:rPr lang="bg-BG" sz="2960" b="1" spc="-1" dirty="0">
                <a:solidFill>
                  <a:srgbClr val="000000"/>
                </a:solidFill>
                <a:latin typeface="Arial"/>
                <a:ea typeface="DejaVu Sans"/>
              </a:rPr>
              <a:t> para que não fique com muita informação textual. </a:t>
            </a:r>
            <a:endParaRPr lang="pt-BR" sz="2960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TextBox 11"/>
          <p:cNvSpPr/>
          <p:nvPr/>
        </p:nvSpPr>
        <p:spPr>
          <a:xfrm>
            <a:off x="15468189" y="9727072"/>
            <a:ext cx="8900901" cy="324915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0007" tIns="30003" rIns="60007" bIns="30003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bg-BG" sz="2960" b="1" spc="-1" dirty="0">
                <a:solidFill>
                  <a:srgbClr val="000000"/>
                </a:solidFill>
                <a:latin typeface="Arial"/>
                <a:ea typeface="DejaVu Sans"/>
              </a:rPr>
              <a:t>O </a:t>
            </a:r>
            <a:r>
              <a:rPr lang="en-US" sz="2960" b="1" spc="-1" dirty="0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lang="bg-BG" sz="2960" b="1" spc="-1" dirty="0">
                <a:solidFill>
                  <a:srgbClr val="000000"/>
                </a:solidFill>
                <a:latin typeface="Arial"/>
                <a:ea typeface="DejaVu Sans"/>
              </a:rPr>
              <a:t>amanho da fonte dos textos neste template é sugestivo e poderá sofrer pequenas alterações para melhor construir o poster. Também estimulamos, desde que cabível no trabalho, o uso de fluxogramas, figuras, gráficos ou mesmo </a:t>
            </a:r>
            <a:r>
              <a:rPr lang="bg-BG" sz="2960" b="1" i="1" spc="-1" dirty="0">
                <a:solidFill>
                  <a:srgbClr val="000000"/>
                </a:solidFill>
                <a:latin typeface="Arial"/>
                <a:ea typeface="DejaVu Sans"/>
              </a:rPr>
              <a:t>smartart</a:t>
            </a:r>
            <a:r>
              <a:rPr lang="bg-BG" sz="2960" b="1" spc="-1" dirty="0">
                <a:solidFill>
                  <a:srgbClr val="000000"/>
                </a:solidFill>
                <a:latin typeface="Arial"/>
                <a:ea typeface="DejaVu Sans"/>
              </a:rPr>
              <a:t> para que não fique com muita informação textual. </a:t>
            </a:r>
            <a:endParaRPr lang="pt-BR" sz="2960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TextBox 16"/>
          <p:cNvSpPr/>
          <p:nvPr/>
        </p:nvSpPr>
        <p:spPr>
          <a:xfrm>
            <a:off x="28040965" y="9617866"/>
            <a:ext cx="8933785" cy="324915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0007" tIns="30003" rIns="60007" bIns="30003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bg-BG" sz="2960" b="1" spc="-1">
                <a:solidFill>
                  <a:srgbClr val="000000"/>
                </a:solidFill>
                <a:latin typeface="Arial"/>
                <a:ea typeface="DejaVu Sans"/>
              </a:rPr>
              <a:t>O </a:t>
            </a:r>
            <a:r>
              <a:rPr lang="en-US" sz="2960" b="1" spc="-1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lang="bg-BG" sz="2960" b="1" spc="-1">
                <a:solidFill>
                  <a:srgbClr val="000000"/>
                </a:solidFill>
                <a:latin typeface="Arial"/>
                <a:ea typeface="DejaVu Sans"/>
              </a:rPr>
              <a:t>amanho da fonte dos textos neste template é sugestivo e poderá sofrer pequenas alterações para melhor construir o p</a:t>
            </a:r>
            <a:r>
              <a:rPr lang="pt-BR" sz="2960" b="1" spc="-1">
                <a:solidFill>
                  <a:srgbClr val="000000"/>
                </a:solidFill>
                <a:latin typeface="Arial"/>
                <a:ea typeface="DejaVu Sans"/>
              </a:rPr>
              <a:t>ô</a:t>
            </a:r>
            <a:r>
              <a:rPr lang="bg-BG" sz="2960" b="1" spc="-1">
                <a:solidFill>
                  <a:srgbClr val="000000"/>
                </a:solidFill>
                <a:latin typeface="Arial"/>
                <a:ea typeface="DejaVu Sans"/>
              </a:rPr>
              <a:t>ster. Também estimulamos, desde que cabível no trabalho, o uso de fluxogramas, figuras, gráficos ou mesmo </a:t>
            </a:r>
            <a:r>
              <a:rPr lang="bg-BG" sz="2960" b="1" i="1" spc="-1">
                <a:solidFill>
                  <a:srgbClr val="000000"/>
                </a:solidFill>
                <a:latin typeface="Arial"/>
                <a:ea typeface="DejaVu Sans"/>
              </a:rPr>
              <a:t>smartart</a:t>
            </a:r>
            <a:r>
              <a:rPr lang="bg-BG" sz="2960" b="1" spc="-1">
                <a:solidFill>
                  <a:srgbClr val="000000"/>
                </a:solidFill>
                <a:latin typeface="Arial"/>
                <a:ea typeface="DejaVu Sans"/>
              </a:rPr>
              <a:t> para que não fique com muita informação textual. </a:t>
            </a:r>
            <a:endParaRPr lang="pt-BR" sz="2960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TextBox 17"/>
          <p:cNvSpPr/>
          <p:nvPr/>
        </p:nvSpPr>
        <p:spPr>
          <a:xfrm>
            <a:off x="1725927" y="17602705"/>
            <a:ext cx="9195414" cy="324915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0007" tIns="30003" rIns="60007" bIns="30003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bg-BG" sz="2960" b="1" spc="-1">
                <a:solidFill>
                  <a:srgbClr val="000000"/>
                </a:solidFill>
                <a:latin typeface="Arial"/>
                <a:ea typeface="DejaVu Sans"/>
              </a:rPr>
              <a:t>O </a:t>
            </a:r>
            <a:r>
              <a:rPr lang="en-US" sz="2960" b="1" spc="-1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lang="bg-BG" sz="2960" b="1" spc="-1">
                <a:solidFill>
                  <a:srgbClr val="000000"/>
                </a:solidFill>
                <a:latin typeface="Arial"/>
                <a:ea typeface="DejaVu Sans"/>
              </a:rPr>
              <a:t>amanho da fonte dos textos neste template é sugestivo e poderá sofrer pequenas alterações para melhor construir o poster. Também estimulamos, desde que cabível no trabalho, o uso de fluxogramas, figuras, gráficos ou mesmo </a:t>
            </a:r>
            <a:r>
              <a:rPr lang="bg-BG" sz="2960" b="1" i="1" spc="-1">
                <a:solidFill>
                  <a:srgbClr val="000000"/>
                </a:solidFill>
                <a:latin typeface="Arial"/>
                <a:ea typeface="DejaVu Sans"/>
              </a:rPr>
              <a:t>smartart</a:t>
            </a:r>
            <a:r>
              <a:rPr lang="bg-BG" sz="2960" b="1" spc="-1">
                <a:solidFill>
                  <a:srgbClr val="000000"/>
                </a:solidFill>
                <a:latin typeface="Arial"/>
                <a:ea typeface="DejaVu Sans"/>
              </a:rPr>
              <a:t> para que não fique com muita informação textual. </a:t>
            </a:r>
            <a:endParaRPr lang="pt-BR" sz="2960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TextBox 9"/>
          <p:cNvSpPr/>
          <p:nvPr/>
        </p:nvSpPr>
        <p:spPr>
          <a:xfrm>
            <a:off x="40426618" y="8132576"/>
            <a:ext cx="8933785" cy="6761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0007" tIns="30003" rIns="60007" bIns="30003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4000" b="1" spc="-1" dirty="0">
                <a:solidFill>
                  <a:srgbClr val="000000"/>
                </a:solidFill>
                <a:latin typeface="Arial"/>
                <a:ea typeface="DejaVu Sans"/>
              </a:rPr>
              <a:t>Referências</a:t>
            </a:r>
            <a:endParaRPr lang="pt-BR" sz="4000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TextBox 16"/>
          <p:cNvSpPr/>
          <p:nvPr/>
        </p:nvSpPr>
        <p:spPr>
          <a:xfrm>
            <a:off x="40426618" y="9816477"/>
            <a:ext cx="8933785" cy="1427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0007" tIns="30003" rIns="60007" bIns="30003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bg-BG" sz="2960" b="1" spc="-1">
                <a:solidFill>
                  <a:srgbClr val="000000"/>
                </a:solidFill>
                <a:latin typeface="Arial"/>
                <a:ea typeface="DejaVu Sans"/>
              </a:rPr>
              <a:t>O </a:t>
            </a:r>
            <a:r>
              <a:rPr lang="en-US" sz="2960" b="1" spc="-1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lang="bg-BG" sz="2960" b="1" spc="-1">
                <a:solidFill>
                  <a:srgbClr val="000000"/>
                </a:solidFill>
                <a:latin typeface="Arial"/>
                <a:ea typeface="DejaVu Sans"/>
              </a:rPr>
              <a:t>amanho da fonte dos textos neste template é sugestivo e poderá sofrer pequenas alterações para melhor construir o p</a:t>
            </a:r>
            <a:r>
              <a:rPr lang="pt-BR" sz="2960" b="1" spc="-1">
                <a:solidFill>
                  <a:srgbClr val="000000"/>
                </a:solidFill>
                <a:latin typeface="Arial"/>
                <a:ea typeface="DejaVu Sans"/>
              </a:rPr>
              <a:t>ô</a:t>
            </a:r>
            <a:r>
              <a:rPr lang="bg-BG" sz="2960" b="1" spc="-1">
                <a:solidFill>
                  <a:srgbClr val="000000"/>
                </a:solidFill>
                <a:latin typeface="Arial"/>
                <a:ea typeface="DejaVu Sans"/>
              </a:rPr>
              <a:t>ster. </a:t>
            </a:r>
            <a:endParaRPr lang="pt-BR" sz="2960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Straight Connector 53"/>
          <p:cNvSpPr/>
          <p:nvPr/>
        </p:nvSpPr>
        <p:spPr>
          <a:xfrm>
            <a:off x="13416772" y="7948954"/>
            <a:ext cx="0" cy="19922196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0007" tIns="30003" rIns="60007" bIns="30003" anchor="ctr">
            <a:noAutofit/>
          </a:bodyPr>
          <a:lstStyle/>
          <a:p>
            <a:endParaRPr lang="pt-BR" sz="1200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Straight Connector 53"/>
          <p:cNvSpPr/>
          <p:nvPr/>
        </p:nvSpPr>
        <p:spPr>
          <a:xfrm>
            <a:off x="25913572" y="7948954"/>
            <a:ext cx="0" cy="19922196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0007" tIns="30003" rIns="60007" bIns="30003" anchor="ctr">
            <a:noAutofit/>
          </a:bodyPr>
          <a:lstStyle/>
          <a:p>
            <a:endParaRPr lang="pt-BR" sz="1200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Straight Connector 53"/>
          <p:cNvSpPr/>
          <p:nvPr/>
        </p:nvSpPr>
        <p:spPr>
          <a:xfrm>
            <a:off x="38867572" y="7664750"/>
            <a:ext cx="0" cy="19922196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0007" tIns="30003" rIns="60007" bIns="30003" anchor="ctr">
            <a:noAutofit/>
          </a:bodyPr>
          <a:lstStyle/>
          <a:p>
            <a:endParaRPr lang="pt-BR" sz="1200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596</TotalTime>
  <Words>249</Words>
  <Application>Microsoft Office PowerPoint</Application>
  <PresentationFormat>Personalizar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DejaVu Sans</vt:lpstr>
      <vt:lpstr>Times New Roman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Erica Evelyn Santos</dc:creator>
  <dc:description/>
  <cp:lastModifiedBy>Layla Gabriela Gusmao Fernandes</cp:lastModifiedBy>
  <cp:revision>34</cp:revision>
  <dcterms:created xsi:type="dcterms:W3CDTF">2016-11-03T13:16:22Z</dcterms:created>
  <dcterms:modified xsi:type="dcterms:W3CDTF">2025-05-16T18:52:47Z</dcterms:modified>
  <dc:language>pt-BR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Personalizar</vt:lpwstr>
  </property>
  <property fmtid="{D5CDD505-2E9C-101B-9397-08002B2CF9AE}" pid="3" name="Slides">
    <vt:i4>1</vt:i4>
  </property>
</Properties>
</file>