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9A"/>
    <a:srgbClr val="A39161"/>
    <a:srgbClr val="542A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6" autoAdjust="0"/>
    <p:restoredTop sz="94660"/>
  </p:normalViewPr>
  <p:slideViewPr>
    <p:cSldViewPr snapToGrid="0">
      <p:cViewPr>
        <p:scale>
          <a:sx n="82" d="100"/>
          <a:sy n="82" d="100"/>
        </p:scale>
        <p:origin x="3180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9388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686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093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60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29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78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803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496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66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951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108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B3DD5-34A2-4437-9F96-21CE8385E55F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8866B-F6F4-4032-8537-A481645C9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54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329097" y="2300040"/>
            <a:ext cx="3057105" cy="38499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9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348525" y="6288050"/>
            <a:ext cx="3058297" cy="3201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9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3481620" y="2301044"/>
            <a:ext cx="3051745" cy="21497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9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3488172" y="7794218"/>
            <a:ext cx="3051745" cy="1695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9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3488172" y="4546793"/>
            <a:ext cx="3051745" cy="31515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99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7" name="TextBox 3"/>
          <p:cNvSpPr txBox="1"/>
          <p:nvPr/>
        </p:nvSpPr>
        <p:spPr>
          <a:xfrm>
            <a:off x="1363791" y="906953"/>
            <a:ext cx="4025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Fonte 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24-32</a:t>
            </a:r>
            <a:r>
              <a:rPr lang="bg-BG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Arial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8" name="TextBox 4"/>
          <p:cNvSpPr txBox="1"/>
          <p:nvPr/>
        </p:nvSpPr>
        <p:spPr>
          <a:xfrm>
            <a:off x="1864444" y="1295179"/>
            <a:ext cx="2878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Autores Fonte 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16 - 20</a:t>
            </a: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Arial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9" name="TextBox 5"/>
          <p:cNvSpPr txBox="1"/>
          <p:nvPr/>
        </p:nvSpPr>
        <p:spPr>
          <a:xfrm>
            <a:off x="2059902" y="1591621"/>
            <a:ext cx="2351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Afiliação Fonte </a:t>
            </a:r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12 - 14</a:t>
            </a:r>
            <a:r>
              <a:rPr lang="bg-BG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Arial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497850" y="2736627"/>
            <a:ext cx="2512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>
                <a:latin typeface="Arial"/>
                <a:cs typeface="Arial"/>
              </a:rPr>
              <a:t>O </a:t>
            </a:r>
            <a:r>
              <a:rPr lang="en-US" sz="900" dirty="0">
                <a:latin typeface="Arial"/>
                <a:cs typeface="Arial"/>
              </a:rPr>
              <a:t>T</a:t>
            </a:r>
            <a:r>
              <a:rPr lang="bg-BG" sz="900" dirty="0">
                <a:latin typeface="Arial"/>
                <a:cs typeface="Arial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900" i="1" dirty="0">
                <a:latin typeface="Arial"/>
                <a:cs typeface="Arial"/>
              </a:rPr>
              <a:t>smartart</a:t>
            </a:r>
            <a:r>
              <a:rPr lang="bg-BG" sz="900" dirty="0">
                <a:latin typeface="Arial"/>
                <a:cs typeface="Arial"/>
              </a:rPr>
              <a:t> para que não fique com muita informação textual. </a:t>
            </a:r>
          </a:p>
          <a:p>
            <a:endParaRPr lang="pt-BR" sz="900" dirty="0"/>
          </a:p>
        </p:txBody>
      </p:sp>
      <p:sp>
        <p:nvSpPr>
          <p:cNvPr id="38" name="CaixaDeTexto 37"/>
          <p:cNvSpPr txBox="1"/>
          <p:nvPr/>
        </p:nvSpPr>
        <p:spPr>
          <a:xfrm>
            <a:off x="497850" y="6792760"/>
            <a:ext cx="2600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>
                <a:latin typeface="Arial"/>
                <a:cs typeface="Arial"/>
              </a:rPr>
              <a:t>O </a:t>
            </a:r>
            <a:r>
              <a:rPr lang="en-US" sz="900" dirty="0">
                <a:latin typeface="Arial"/>
                <a:cs typeface="Arial"/>
              </a:rPr>
              <a:t>T</a:t>
            </a:r>
            <a:r>
              <a:rPr lang="bg-BG" sz="900" dirty="0">
                <a:latin typeface="Arial"/>
                <a:cs typeface="Arial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900" i="1" dirty="0">
                <a:latin typeface="Arial"/>
                <a:cs typeface="Arial"/>
              </a:rPr>
              <a:t>smartart</a:t>
            </a:r>
            <a:r>
              <a:rPr lang="bg-BG" sz="900" dirty="0">
                <a:latin typeface="Arial"/>
                <a:cs typeface="Arial"/>
              </a:rPr>
              <a:t> para que não fique com muita informação textual. </a:t>
            </a:r>
          </a:p>
          <a:p>
            <a:endParaRPr lang="pt-BR" sz="900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3784599" y="2886354"/>
            <a:ext cx="237478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>
                <a:latin typeface="Arial"/>
                <a:cs typeface="Arial"/>
              </a:rPr>
              <a:t>O </a:t>
            </a:r>
            <a:r>
              <a:rPr lang="en-US" sz="900" dirty="0">
                <a:latin typeface="Arial"/>
                <a:cs typeface="Arial"/>
              </a:rPr>
              <a:t>T</a:t>
            </a:r>
            <a:r>
              <a:rPr lang="bg-BG" sz="900" dirty="0">
                <a:latin typeface="Arial"/>
                <a:cs typeface="Arial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900" i="1" dirty="0">
                <a:latin typeface="Arial"/>
                <a:cs typeface="Arial"/>
              </a:rPr>
              <a:t>smartart</a:t>
            </a:r>
            <a:r>
              <a:rPr lang="bg-BG" sz="900" dirty="0">
                <a:latin typeface="Arial"/>
                <a:cs typeface="Arial"/>
              </a:rPr>
              <a:t> para que não fique com muita informação textual. </a:t>
            </a:r>
          </a:p>
          <a:p>
            <a:endParaRPr lang="pt-BR" sz="900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3742154" y="4989839"/>
            <a:ext cx="241723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>
                <a:latin typeface="Arial"/>
                <a:cs typeface="Arial"/>
              </a:rPr>
              <a:t>O </a:t>
            </a:r>
            <a:r>
              <a:rPr lang="en-US" sz="900" dirty="0">
                <a:latin typeface="Arial"/>
                <a:cs typeface="Arial"/>
              </a:rPr>
              <a:t>T</a:t>
            </a:r>
            <a:r>
              <a:rPr lang="bg-BG" sz="900" dirty="0">
                <a:latin typeface="Arial"/>
                <a:cs typeface="Arial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900" i="1" dirty="0">
                <a:latin typeface="Arial"/>
                <a:cs typeface="Arial"/>
              </a:rPr>
              <a:t>smartart</a:t>
            </a:r>
            <a:r>
              <a:rPr lang="bg-BG" sz="900" dirty="0">
                <a:latin typeface="Arial"/>
                <a:cs typeface="Arial"/>
              </a:rPr>
              <a:t> para que não fique com muita informação textual. </a:t>
            </a:r>
          </a:p>
          <a:p>
            <a:endParaRPr lang="pt-BR" sz="900" dirty="0"/>
          </a:p>
        </p:txBody>
      </p:sp>
      <p:sp>
        <p:nvSpPr>
          <p:cNvPr id="41" name="CaixaDeTexto 40"/>
          <p:cNvSpPr txBox="1"/>
          <p:nvPr/>
        </p:nvSpPr>
        <p:spPr>
          <a:xfrm>
            <a:off x="3784599" y="8386473"/>
            <a:ext cx="23747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>
                <a:latin typeface="Arial"/>
                <a:cs typeface="Arial"/>
              </a:rPr>
              <a:t>O </a:t>
            </a:r>
            <a:r>
              <a:rPr lang="en-US" sz="900" dirty="0">
                <a:latin typeface="Arial"/>
                <a:cs typeface="Arial"/>
              </a:rPr>
              <a:t>T</a:t>
            </a:r>
            <a:r>
              <a:rPr lang="bg-BG" sz="900" dirty="0">
                <a:latin typeface="Arial"/>
                <a:cs typeface="Arial"/>
              </a:rPr>
              <a:t>amanho da fonte dos textos neste template é sugestivo e poderá sofrer pequenas alterações para melhor construir o poster. Também estimulamos</a:t>
            </a:r>
            <a:r>
              <a:rPr lang="pt-BR" sz="900" dirty="0">
                <a:latin typeface="Arial"/>
                <a:cs typeface="Arial"/>
              </a:rPr>
              <a:t> o uso de QR CODE.</a:t>
            </a:r>
            <a:endParaRPr lang="bg-BG" sz="900" dirty="0">
              <a:latin typeface="Arial"/>
              <a:cs typeface="Arial"/>
            </a:endParaRPr>
          </a:p>
          <a:p>
            <a:endParaRPr lang="pt-BR" sz="9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607"/>
            <a:ext cx="6858000" cy="62750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38810" y="2304488"/>
            <a:ext cx="3037677" cy="404246"/>
          </a:xfrm>
          <a:prstGeom prst="rect">
            <a:avLst/>
          </a:prstGeom>
          <a:solidFill>
            <a:srgbClr val="00A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3481620" y="2311491"/>
            <a:ext cx="3037677" cy="404246"/>
          </a:xfrm>
          <a:prstGeom prst="rect">
            <a:avLst/>
          </a:prstGeom>
          <a:solidFill>
            <a:srgbClr val="00A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370557" y="6307777"/>
            <a:ext cx="3037677" cy="404246"/>
          </a:xfrm>
          <a:prstGeom prst="rect">
            <a:avLst/>
          </a:prstGeom>
          <a:solidFill>
            <a:srgbClr val="00A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/>
          <p:cNvSpPr txBox="1"/>
          <p:nvPr/>
        </p:nvSpPr>
        <p:spPr>
          <a:xfrm>
            <a:off x="648783" y="2373973"/>
            <a:ext cx="2210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Introdução e Objetivos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3908953" y="2386286"/>
            <a:ext cx="2210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Resultados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772581" y="6383123"/>
            <a:ext cx="2210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Métodos</a:t>
            </a:r>
          </a:p>
        </p:txBody>
      </p:sp>
      <p:sp>
        <p:nvSpPr>
          <p:cNvPr id="37" name="Retângulo 36"/>
          <p:cNvSpPr/>
          <p:nvPr/>
        </p:nvSpPr>
        <p:spPr>
          <a:xfrm>
            <a:off x="3495206" y="4575230"/>
            <a:ext cx="3037677" cy="404246"/>
          </a:xfrm>
          <a:prstGeom prst="rect">
            <a:avLst/>
          </a:prstGeom>
          <a:solidFill>
            <a:srgbClr val="00A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CaixaDeTexto 41"/>
          <p:cNvSpPr txBox="1"/>
          <p:nvPr/>
        </p:nvSpPr>
        <p:spPr>
          <a:xfrm>
            <a:off x="3908953" y="4650576"/>
            <a:ext cx="2210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Conclusão</a:t>
            </a:r>
          </a:p>
        </p:txBody>
      </p:sp>
      <p:sp>
        <p:nvSpPr>
          <p:cNvPr id="43" name="Retângulo 42"/>
          <p:cNvSpPr/>
          <p:nvPr/>
        </p:nvSpPr>
        <p:spPr>
          <a:xfrm>
            <a:off x="3502240" y="7808321"/>
            <a:ext cx="3037677" cy="404246"/>
          </a:xfrm>
          <a:prstGeom prst="rect">
            <a:avLst/>
          </a:prstGeom>
          <a:solidFill>
            <a:srgbClr val="00A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CaixaDeTexto 43"/>
          <p:cNvSpPr txBox="1"/>
          <p:nvPr/>
        </p:nvSpPr>
        <p:spPr>
          <a:xfrm>
            <a:off x="3866901" y="7871944"/>
            <a:ext cx="2210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267942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257</Words>
  <Application>Microsoft Office PowerPoint</Application>
  <PresentationFormat>Papel A4 (210 x 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SemiBold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Layla Gabriela Gusmao Fernandes</dc:creator>
  <cp:lastModifiedBy>Layla Gabriela Gusmao Fernandes</cp:lastModifiedBy>
  <cp:revision>18</cp:revision>
  <dcterms:created xsi:type="dcterms:W3CDTF">2023-10-30T20:01:32Z</dcterms:created>
  <dcterms:modified xsi:type="dcterms:W3CDTF">2024-09-26T13:56:30Z</dcterms:modified>
</cp:coreProperties>
</file>