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8800425" cy="43200638"/>
  <p:notesSz cx="7559675" cy="10691813"/>
  <p:defaultTextStyle>
    <a:defPPr>
      <a:defRPr lang="en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>
      <p:cViewPr>
        <p:scale>
          <a:sx n="73" d="100"/>
          <a:sy n="73" d="100"/>
        </p:scale>
        <p:origin x="-4896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1025C88-99FA-4F9C-98B3-6C9870FCAA3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440000" y="1723680"/>
            <a:ext cx="2591964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1440000" y="10108800"/>
            <a:ext cx="2591964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7F0D853-88A9-4BA2-A21E-C23165A780BD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440000" y="1723680"/>
            <a:ext cx="2591964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1440000" y="10108800"/>
            <a:ext cx="2591964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5689A35-7110-4534-8202-4A7D13E6C310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440000" y="1723680"/>
            <a:ext cx="2591964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1440000" y="10108800"/>
            <a:ext cx="1264860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14721480" y="10108800"/>
            <a:ext cx="1264860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25B9C70-9D54-4C5E-9B82-0781149EDC28}" type="slidenum">
              <a:t>‹#›</a:t>
            </a:fld>
            <a:endParaRPr/>
          </a:p>
        </p:txBody>
      </p:sp>
      <p:sp>
        <p:nvSpPr>
          <p:cNvPr id="2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40000" y="1723680"/>
            <a:ext cx="2591964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42DD2A1-56F9-42F0-9D23-A86FA002398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1440000" y="1723680"/>
            <a:ext cx="25919640" cy="33441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BF5B8AA-3A05-48C1-B1A5-46CD2751AF5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440000" y="1723680"/>
            <a:ext cx="2591964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1440000" y="10108800"/>
            <a:ext cx="1264860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14721480" y="10108800"/>
            <a:ext cx="1264860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1440000" y="23196240"/>
            <a:ext cx="1264860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5B0854F-B749-4EE1-96B4-F8AC10926E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440000" y="1723680"/>
            <a:ext cx="2591964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1440000" y="10108800"/>
            <a:ext cx="1264860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14721480" y="10108800"/>
            <a:ext cx="1264860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14721480" y="23196240"/>
            <a:ext cx="1264860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9C3629-3951-416C-8767-EEAF325DF44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440000" y="1723680"/>
            <a:ext cx="2591964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1440000" y="10108800"/>
            <a:ext cx="1264860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14721480" y="10108800"/>
            <a:ext cx="1264860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1440000" y="23196240"/>
            <a:ext cx="2591964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14E29FC-95EE-40F1-AA21-65E0A80CBDA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440000" y="1723680"/>
            <a:ext cx="2591964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1440000" y="10108800"/>
            <a:ext cx="2591964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1440000" y="23196240"/>
            <a:ext cx="2591964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F682D56-45CF-40B6-9277-706E470E303F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440000" y="1723680"/>
            <a:ext cx="2591964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1440000" y="10108800"/>
            <a:ext cx="1264860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14721480" y="10108800"/>
            <a:ext cx="1264860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1440000" y="23196240"/>
            <a:ext cx="1264860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14721480" y="23196240"/>
            <a:ext cx="1264860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894C5C-8A94-4763-B428-CE43A2A190FA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440000" y="1723680"/>
            <a:ext cx="2591964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1440000" y="10108800"/>
            <a:ext cx="834588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10203480" y="10108800"/>
            <a:ext cx="834588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18966960" y="10108800"/>
            <a:ext cx="834588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1440000" y="23196240"/>
            <a:ext cx="834588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10203480" y="23196240"/>
            <a:ext cx="834588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18966960" y="23196240"/>
            <a:ext cx="8345880" cy="119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66E5B35-31EE-4C6C-9149-599E2C298F9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9540000" y="40040640"/>
            <a:ext cx="9718920" cy="2298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&lt;rodapé&gt;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sldNum" idx="2"/>
          </p:nvPr>
        </p:nvSpPr>
        <p:spPr>
          <a:xfrm>
            <a:off x="20340360" y="40040640"/>
            <a:ext cx="6478920" cy="2298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378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CA1C4E2-DB26-4E8D-BA84-1446479D8633}" type="slidenum">
              <a:rPr lang="pt-BR" sz="378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pt-BR" sz="378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1980000" y="40040640"/>
            <a:ext cx="6478920" cy="2298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"/>
          <p:cNvSpPr/>
          <p:nvPr/>
        </p:nvSpPr>
        <p:spPr>
          <a:xfrm>
            <a:off x="0" y="34621560"/>
            <a:ext cx="28799280" cy="874872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635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40" name="TextBox 3"/>
          <p:cNvSpPr/>
          <p:nvPr/>
        </p:nvSpPr>
        <p:spPr>
          <a:xfrm>
            <a:off x="2863440" y="7630920"/>
            <a:ext cx="23252760" cy="115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7000" b="1" strike="noStrike" spc="-1">
                <a:solidFill>
                  <a:srgbClr val="000000"/>
                </a:solidFill>
                <a:latin typeface="Arial"/>
                <a:ea typeface="DejaVu Sans"/>
              </a:rPr>
              <a:t>Título Fonte 65-70 Arial</a:t>
            </a:r>
            <a:endParaRPr lang="pt-BR" sz="7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TextBox 4"/>
          <p:cNvSpPr/>
          <p:nvPr/>
        </p:nvSpPr>
        <p:spPr>
          <a:xfrm>
            <a:off x="2874960" y="9095400"/>
            <a:ext cx="23252760" cy="85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5000" b="1" strike="noStrike" spc="-1">
                <a:solidFill>
                  <a:srgbClr val="000000"/>
                </a:solidFill>
                <a:latin typeface="Arial"/>
                <a:ea typeface="DejaVu Sans"/>
              </a:rPr>
              <a:t>Autores Fonte 45-50 Arial</a:t>
            </a:r>
            <a:endParaRPr lang="pt-BR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TextBox 5"/>
          <p:cNvSpPr/>
          <p:nvPr/>
        </p:nvSpPr>
        <p:spPr>
          <a:xfrm>
            <a:off x="2863440" y="10307160"/>
            <a:ext cx="23252760" cy="630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3550" b="1" strike="noStrike" spc="-1">
                <a:solidFill>
                  <a:srgbClr val="000000"/>
                </a:solidFill>
                <a:latin typeface="Arial"/>
                <a:ea typeface="DejaVu Sans"/>
              </a:rPr>
              <a:t>Afiliação Fonte 35-40 Arial</a:t>
            </a:r>
            <a:endParaRPr lang="pt-BR" sz="35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TextBox 6"/>
          <p:cNvSpPr/>
          <p:nvPr/>
        </p:nvSpPr>
        <p:spPr>
          <a:xfrm>
            <a:off x="360000" y="12462840"/>
            <a:ext cx="13399200" cy="100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6000" b="1" strike="noStrike" spc="-1">
                <a:solidFill>
                  <a:srgbClr val="000000"/>
                </a:solidFill>
                <a:latin typeface="Arial"/>
                <a:ea typeface="DejaVu Sans"/>
              </a:rPr>
              <a:t>Introdução e Objetivos</a:t>
            </a:r>
            <a:endParaRPr lang="pt-BR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TextBox 7"/>
          <p:cNvSpPr/>
          <p:nvPr/>
        </p:nvSpPr>
        <p:spPr>
          <a:xfrm>
            <a:off x="540000" y="32982840"/>
            <a:ext cx="13399200" cy="100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6000" b="1" strike="noStrike" spc="-1">
                <a:solidFill>
                  <a:srgbClr val="000000"/>
                </a:solidFill>
                <a:latin typeface="Arial"/>
                <a:ea typeface="DejaVu Sans"/>
              </a:rPr>
              <a:t>Resultados</a:t>
            </a:r>
            <a:endParaRPr lang="pt-BR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Box 8"/>
          <p:cNvSpPr/>
          <p:nvPr/>
        </p:nvSpPr>
        <p:spPr>
          <a:xfrm>
            <a:off x="544680" y="23400000"/>
            <a:ext cx="13399200" cy="100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6000" b="1" strike="noStrike" spc="-1">
                <a:solidFill>
                  <a:srgbClr val="000000"/>
                </a:solidFill>
                <a:latin typeface="Arial"/>
                <a:ea typeface="DejaVu Sans"/>
              </a:rPr>
              <a:t>Métodos</a:t>
            </a:r>
            <a:endParaRPr lang="pt-BR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TextBox 9"/>
          <p:cNvSpPr/>
          <p:nvPr/>
        </p:nvSpPr>
        <p:spPr>
          <a:xfrm>
            <a:off x="15040080" y="12348000"/>
            <a:ext cx="13399200" cy="100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60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Conclusão</a:t>
            </a:r>
            <a:endParaRPr lang="pt-BR" sz="6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TextBox 10"/>
          <p:cNvSpPr/>
          <p:nvPr/>
        </p:nvSpPr>
        <p:spPr>
          <a:xfrm>
            <a:off x="490680" y="14631840"/>
            <a:ext cx="13791600" cy="482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O </a:t>
            </a:r>
            <a:r>
              <a:rPr lang="en-US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amanho da fonte dos textos neste template é sugestivo e poderá sofrer pequenas alterações para melhor construir o poster. Também estimulamos, desde que cabível no trabalho, o uso de fluxogramas, figuras, gráficos ou mesmo </a:t>
            </a:r>
            <a:r>
              <a:rPr lang="bg-BG" sz="4440" b="1" i="1" strike="noStrike" spc="-1">
                <a:solidFill>
                  <a:srgbClr val="000000"/>
                </a:solidFill>
                <a:latin typeface="Arial"/>
                <a:ea typeface="DejaVu Sans"/>
              </a:rPr>
              <a:t>smartart</a:t>
            </a: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 para que não fique com muita informação textual. </a:t>
            </a:r>
            <a:endParaRPr lang="pt-BR" sz="444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Box 11"/>
          <p:cNvSpPr/>
          <p:nvPr/>
        </p:nvSpPr>
        <p:spPr>
          <a:xfrm>
            <a:off x="540000" y="34950240"/>
            <a:ext cx="13349880" cy="482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O </a:t>
            </a:r>
            <a:r>
              <a:rPr lang="en-US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amanho da fonte dos textos neste template é sugestivo e poderá sofrer pequenas alterações para melhor construir o poster. Também estimulamos, desde que cabível no trabalho, o uso de fluxogramas, figuras, gráficos ou mesmo </a:t>
            </a:r>
            <a:r>
              <a:rPr lang="bg-BG" sz="4440" b="1" i="1" strike="noStrike" spc="-1">
                <a:solidFill>
                  <a:srgbClr val="000000"/>
                </a:solidFill>
                <a:latin typeface="Arial"/>
                <a:ea typeface="DejaVu Sans"/>
              </a:rPr>
              <a:t>smartart</a:t>
            </a: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 para que não fique com muita informação textual. </a:t>
            </a:r>
            <a:endParaRPr lang="pt-BR" sz="444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TextBox 16"/>
          <p:cNvSpPr/>
          <p:nvPr/>
        </p:nvSpPr>
        <p:spPr>
          <a:xfrm>
            <a:off x="14940000" y="14688000"/>
            <a:ext cx="13399200" cy="482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O </a:t>
            </a:r>
            <a:r>
              <a:rPr lang="en-US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amanho da fonte dos textos neste template é sugestivo e poderá sofrer pequenas alterações para melhor construir o p</a:t>
            </a:r>
            <a:r>
              <a:rPr lang="pt-BR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ô</a:t>
            </a: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ster. Também estimulamos, desde que cabível no trabalho, o uso de fluxogramas, figuras, gráficos ou mesmo </a:t>
            </a:r>
            <a:r>
              <a:rPr lang="bg-BG" sz="4440" b="1" i="1" strike="noStrike" spc="-1">
                <a:solidFill>
                  <a:srgbClr val="000000"/>
                </a:solidFill>
                <a:latin typeface="Arial"/>
                <a:ea typeface="DejaVu Sans"/>
              </a:rPr>
              <a:t>smartart</a:t>
            </a: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 para que não fique com muita informação textual. </a:t>
            </a:r>
            <a:endParaRPr lang="pt-BR" sz="444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TextBox 17"/>
          <p:cNvSpPr/>
          <p:nvPr/>
        </p:nvSpPr>
        <p:spPr>
          <a:xfrm>
            <a:off x="467280" y="25141320"/>
            <a:ext cx="13791600" cy="482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O </a:t>
            </a:r>
            <a:r>
              <a:rPr lang="en-US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amanho da fonte dos textos neste template é sugestivo e poderá sofrer pequenas alterações para melhor construir o poster. Também estimulamos, desde que cabível no trabalho, o uso de fluxogramas, figuras, gráficos ou mesmo </a:t>
            </a:r>
            <a:r>
              <a:rPr lang="bg-BG" sz="4440" b="1" i="1" strike="noStrike" spc="-1">
                <a:solidFill>
                  <a:srgbClr val="000000"/>
                </a:solidFill>
                <a:latin typeface="Arial"/>
                <a:ea typeface="DejaVu Sans"/>
              </a:rPr>
              <a:t>smartart</a:t>
            </a: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 para que não fique com muita informação textual. </a:t>
            </a:r>
            <a:endParaRPr lang="pt-BR" sz="444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Box 9"/>
          <p:cNvSpPr/>
          <p:nvPr/>
        </p:nvSpPr>
        <p:spPr>
          <a:xfrm>
            <a:off x="15040080" y="23370840"/>
            <a:ext cx="13399200" cy="100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6000" b="1" strike="noStrike" spc="-1">
                <a:solidFill>
                  <a:srgbClr val="000000"/>
                </a:solidFill>
                <a:latin typeface="Arial"/>
                <a:ea typeface="DejaVu Sans"/>
              </a:rPr>
              <a:t>Referências</a:t>
            </a:r>
            <a:endParaRPr lang="pt-BR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TextBox 16"/>
          <p:cNvSpPr/>
          <p:nvPr/>
        </p:nvSpPr>
        <p:spPr>
          <a:xfrm>
            <a:off x="14940000" y="25166880"/>
            <a:ext cx="13399200" cy="21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O </a:t>
            </a:r>
            <a:r>
              <a:rPr lang="en-US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amanho da fonte dos textos neste template é sugestivo e poderá sofrer pequenas alterações para melhor construir o p</a:t>
            </a:r>
            <a:r>
              <a:rPr lang="pt-BR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ô</a:t>
            </a:r>
            <a:r>
              <a:rPr lang="bg-BG" sz="4440" b="1" strike="noStrike" spc="-1">
                <a:solidFill>
                  <a:srgbClr val="000000"/>
                </a:solidFill>
                <a:latin typeface="Arial"/>
                <a:ea typeface="DejaVu Sans"/>
              </a:rPr>
              <a:t>ster. </a:t>
            </a:r>
            <a:endParaRPr lang="pt-BR" sz="444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82" y="-21599"/>
            <a:ext cx="28788004" cy="6470639"/>
          </a:xfrm>
          <a:prstGeom prst="rect">
            <a:avLst/>
          </a:prstGeom>
          <a:ln w="0">
            <a:noFill/>
          </a:ln>
        </p:spPr>
      </p:pic>
      <p:sp>
        <p:nvSpPr>
          <p:cNvPr id="54" name="Straight Connector 53"/>
          <p:cNvSpPr/>
          <p:nvPr/>
        </p:nvSpPr>
        <p:spPr>
          <a:xfrm>
            <a:off x="14580000" y="12420000"/>
            <a:ext cx="0" cy="2988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4411E4B0-D3A8-2133-0B4C-00B303951A74}"/>
              </a:ext>
            </a:extLst>
          </p:cNvPr>
          <p:cNvSpPr/>
          <p:nvPr/>
        </p:nvSpPr>
        <p:spPr>
          <a:xfrm>
            <a:off x="24073337" y="509956"/>
            <a:ext cx="3815863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200" strike="noStrike" spc="-1" dirty="0">
                <a:solidFill>
                  <a:srgbClr val="000000"/>
                </a:solidFill>
                <a:latin typeface="Arial"/>
                <a:ea typeface="DejaVu Sans"/>
              </a:rPr>
              <a:t>ID</a:t>
            </a:r>
            <a:endParaRPr lang="pt-BR" sz="320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587</TotalTime>
  <Words>250</Words>
  <Application>Microsoft Macintosh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Erica Evelyn Santos</dc:creator>
  <dc:description/>
  <cp:lastModifiedBy>Caroline Bruno Gischewski</cp:lastModifiedBy>
  <cp:revision>32</cp:revision>
  <dcterms:created xsi:type="dcterms:W3CDTF">2016-11-03T13:16:22Z</dcterms:created>
  <dcterms:modified xsi:type="dcterms:W3CDTF">2024-10-09T20:11:49Z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Personalizar</vt:lpwstr>
  </property>
  <property fmtid="{D5CDD505-2E9C-101B-9397-08002B2CF9AE}" pid="3" name="Slides">
    <vt:i4>1</vt:i4>
  </property>
</Properties>
</file>