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9161"/>
    <a:srgbClr val="01A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896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8CB272-FB0F-41D8-912A-7BA931503E6D}" type="doc">
      <dgm:prSet loTypeId="urn:microsoft.com/office/officeart/2009/3/layout/SnapshotPictureList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5DDA6B3-579E-4A65-94B9-B2E66BD0C70F}">
      <dgm:prSet phldrT="[Texto]"/>
      <dgm:spPr/>
      <dgm:t>
        <a:bodyPr/>
        <a:lstStyle/>
        <a:p>
          <a:r>
            <a:rPr lang="pt-BR" dirty="0" smtClean="0"/>
            <a:t>  </a:t>
          </a:r>
          <a:endParaRPr lang="pt-BR" dirty="0"/>
        </a:p>
      </dgm:t>
    </dgm:pt>
    <dgm:pt modelId="{B5A2CA10-9836-421B-B6C1-3DBCA65AA683}" type="sibTrans" cxnId="{50608792-1DA8-499C-BBA6-CCC9826B9C4F}">
      <dgm:prSet/>
      <dgm:spPr/>
      <dgm:t>
        <a:bodyPr/>
        <a:lstStyle/>
        <a:p>
          <a:endParaRPr lang="pt-BR"/>
        </a:p>
      </dgm:t>
    </dgm:pt>
    <dgm:pt modelId="{BA445844-6522-4199-B258-3157326A92AF}" type="parTrans" cxnId="{50608792-1DA8-499C-BBA6-CCC9826B9C4F}">
      <dgm:prSet/>
      <dgm:spPr/>
      <dgm:t>
        <a:bodyPr/>
        <a:lstStyle/>
        <a:p>
          <a:endParaRPr lang="pt-BR"/>
        </a:p>
      </dgm:t>
    </dgm:pt>
    <dgm:pt modelId="{58974AD8-A862-485F-A57A-106591BCFA1C}" type="pres">
      <dgm:prSet presAssocID="{D58CB272-FB0F-41D8-912A-7BA931503E6D}" presName="Name0" presStyleCnt="0">
        <dgm:presLayoutVars>
          <dgm:chMax/>
          <dgm:chPref/>
          <dgm:dir/>
          <dgm:animLvl val="lvl"/>
        </dgm:presLayoutVars>
      </dgm:prSet>
      <dgm:spPr/>
    </dgm:pt>
    <dgm:pt modelId="{26BBACDE-AAD1-46CE-9269-AFE95C383505}" type="pres">
      <dgm:prSet presAssocID="{85DDA6B3-579E-4A65-94B9-B2E66BD0C70F}" presName="composite" presStyleCnt="0"/>
      <dgm:spPr/>
    </dgm:pt>
    <dgm:pt modelId="{2BF2E788-551A-420A-9E07-7C33531F2491}" type="pres">
      <dgm:prSet presAssocID="{85DDA6B3-579E-4A65-94B9-B2E66BD0C70F}" presName="ParentAccentShape" presStyleLbl="trBgShp" presStyleIdx="0" presStyleCnt="1" custScaleX="91539" custScaleY="77329" custLinFactNeighborX="-5046" custLinFactNeighborY="4118"/>
      <dgm:spPr/>
    </dgm:pt>
    <dgm:pt modelId="{5BE05FBA-2042-48F7-9140-307724664B9E}" type="pres">
      <dgm:prSet presAssocID="{85DDA6B3-579E-4A65-94B9-B2E66BD0C70F}" presName="ParentText" presStyleLbl="revTx" presStyleIdx="0" presStyleCnt="2" custLinFactY="85278" custLinFactNeighborX="-7115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45DA973-268B-4915-80F7-738F39B1851B}" type="pres">
      <dgm:prSet presAssocID="{85DDA6B3-579E-4A65-94B9-B2E66BD0C70F}" presName="ChildText" presStyleLbl="revTx" presStyleIdx="1" presStyleCnt="2">
        <dgm:presLayoutVars>
          <dgm:chMax val="0"/>
          <dgm:chPref val="0"/>
        </dgm:presLayoutVars>
      </dgm:prSet>
      <dgm:spPr/>
    </dgm:pt>
    <dgm:pt modelId="{3E5D6BC9-4C94-4FD2-8002-CFF4C727691C}" type="pres">
      <dgm:prSet presAssocID="{85DDA6B3-579E-4A65-94B9-B2E66BD0C70F}" presName="ChildAccentShape" presStyleLbl="trBgShp" presStyleIdx="0" presStyleCnt="1"/>
      <dgm:spPr/>
    </dgm:pt>
    <dgm:pt modelId="{B04A604A-1726-419D-80EE-8A724FD73869}" type="pres">
      <dgm:prSet presAssocID="{85DDA6B3-579E-4A65-94B9-B2E66BD0C70F}" presName="Image" presStyleLbl="alignImgPlace1" presStyleIdx="0" presStyleCnt="1" custLinFactNeighborX="1375" custLinFactNeighborY="22578"/>
      <dgm:spPr/>
      <dgm:t>
        <a:bodyPr/>
        <a:lstStyle/>
        <a:p>
          <a:endParaRPr lang="pt-BR"/>
        </a:p>
      </dgm:t>
    </dgm:pt>
  </dgm:ptLst>
  <dgm:cxnLst>
    <dgm:cxn modelId="{50608792-1DA8-499C-BBA6-CCC9826B9C4F}" srcId="{D58CB272-FB0F-41D8-912A-7BA931503E6D}" destId="{85DDA6B3-579E-4A65-94B9-B2E66BD0C70F}" srcOrd="0" destOrd="0" parTransId="{BA445844-6522-4199-B258-3157326A92AF}" sibTransId="{B5A2CA10-9836-421B-B6C1-3DBCA65AA683}"/>
    <dgm:cxn modelId="{8C5F3439-0275-4935-9D49-C197245FE6C7}" type="presOf" srcId="{85DDA6B3-579E-4A65-94B9-B2E66BD0C70F}" destId="{5BE05FBA-2042-48F7-9140-307724664B9E}" srcOrd="0" destOrd="0" presId="urn:microsoft.com/office/officeart/2009/3/layout/SnapshotPictureList"/>
    <dgm:cxn modelId="{BB311513-C2BC-41D2-B00A-A4FD0ED7A202}" type="presOf" srcId="{D58CB272-FB0F-41D8-912A-7BA931503E6D}" destId="{58974AD8-A862-485F-A57A-106591BCFA1C}" srcOrd="0" destOrd="0" presId="urn:microsoft.com/office/officeart/2009/3/layout/SnapshotPictureList"/>
    <dgm:cxn modelId="{F1CAEA39-0905-498C-A6D5-53330B0A99E1}" type="presParOf" srcId="{58974AD8-A862-485F-A57A-106591BCFA1C}" destId="{26BBACDE-AAD1-46CE-9269-AFE95C383505}" srcOrd="0" destOrd="0" presId="urn:microsoft.com/office/officeart/2009/3/layout/SnapshotPictureList"/>
    <dgm:cxn modelId="{E7530730-9110-452E-B068-C554BE561CAD}" type="presParOf" srcId="{26BBACDE-AAD1-46CE-9269-AFE95C383505}" destId="{2BF2E788-551A-420A-9E07-7C33531F2491}" srcOrd="0" destOrd="0" presId="urn:microsoft.com/office/officeart/2009/3/layout/SnapshotPictureList"/>
    <dgm:cxn modelId="{3373A753-2950-4036-BFBD-3B910A317CFE}" type="presParOf" srcId="{26BBACDE-AAD1-46CE-9269-AFE95C383505}" destId="{5BE05FBA-2042-48F7-9140-307724664B9E}" srcOrd="1" destOrd="0" presId="urn:microsoft.com/office/officeart/2009/3/layout/SnapshotPictureList"/>
    <dgm:cxn modelId="{30618B53-4003-4298-8B4D-5A6266754D53}" type="presParOf" srcId="{26BBACDE-AAD1-46CE-9269-AFE95C383505}" destId="{245DA973-268B-4915-80F7-738F39B1851B}" srcOrd="2" destOrd="0" presId="urn:microsoft.com/office/officeart/2009/3/layout/SnapshotPictureList"/>
    <dgm:cxn modelId="{27075A72-9E57-493F-8D8F-7716B8B20C53}" type="presParOf" srcId="{26BBACDE-AAD1-46CE-9269-AFE95C383505}" destId="{3E5D6BC9-4C94-4FD2-8002-CFF4C727691C}" srcOrd="3" destOrd="0" presId="urn:microsoft.com/office/officeart/2009/3/layout/SnapshotPictureList"/>
    <dgm:cxn modelId="{6CC96924-4A9A-4D94-A710-516D04E6A6B5}" type="presParOf" srcId="{26BBACDE-AAD1-46CE-9269-AFE95C383505}" destId="{B04A604A-1726-419D-80EE-8A724FD73869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2E788-551A-420A-9E07-7C33531F2491}">
      <dsp:nvSpPr>
        <dsp:cNvPr id="0" name=""/>
        <dsp:cNvSpPr/>
      </dsp:nvSpPr>
      <dsp:spPr>
        <a:xfrm>
          <a:off x="152416" y="1686967"/>
          <a:ext cx="4605539" cy="2768595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4A604A-1726-419D-80EE-8A724FD73869}">
      <dsp:nvSpPr>
        <dsp:cNvPr id="0" name=""/>
        <dsp:cNvSpPr/>
      </dsp:nvSpPr>
      <dsp:spPr>
        <a:xfrm>
          <a:off x="66519" y="1469330"/>
          <a:ext cx="4837785" cy="338663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05FBA-2042-48F7-9140-307724664B9E}">
      <dsp:nvSpPr>
        <dsp:cNvPr id="0" name=""/>
        <dsp:cNvSpPr/>
      </dsp:nvSpPr>
      <dsp:spPr>
        <a:xfrm>
          <a:off x="59930" y="4879932"/>
          <a:ext cx="4641088" cy="424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040" tIns="72390" rIns="19304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  </a:t>
          </a:r>
          <a:endParaRPr lang="pt-BR" sz="1900" kern="1200" dirty="0"/>
        </a:p>
      </dsp:txBody>
      <dsp:txXfrm>
        <a:off x="59930" y="4879932"/>
        <a:ext cx="4641088" cy="424982"/>
      </dsp:txXfrm>
    </dsp:sp>
    <dsp:sp modelId="{245DA973-268B-4915-80F7-738F39B1851B}">
      <dsp:nvSpPr>
        <dsp:cNvPr id="0" name=""/>
        <dsp:cNvSpPr/>
      </dsp:nvSpPr>
      <dsp:spPr>
        <a:xfrm>
          <a:off x="5429504" y="1133689"/>
          <a:ext cx="2300224" cy="3580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1578-AFE5-44C4-BEDD-C499C7DF304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19BB-8488-413F-BAB2-437D7F6396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25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1578-AFE5-44C4-BEDD-C499C7DF304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19BB-8488-413F-BAB2-437D7F6396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185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1578-AFE5-44C4-BEDD-C499C7DF304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19BB-8488-413F-BAB2-437D7F6396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6822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1578-AFE5-44C4-BEDD-C499C7DF304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19BB-8488-413F-BAB2-437D7F6396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5928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1578-AFE5-44C4-BEDD-C499C7DF304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19BB-8488-413F-BAB2-437D7F6396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058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1578-AFE5-44C4-BEDD-C499C7DF304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19BB-8488-413F-BAB2-437D7F6396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04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1578-AFE5-44C4-BEDD-C499C7DF304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19BB-8488-413F-BAB2-437D7F6396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77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1578-AFE5-44C4-BEDD-C499C7DF304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19BB-8488-413F-BAB2-437D7F6396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93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1578-AFE5-44C4-BEDD-C499C7DF304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19BB-8488-413F-BAB2-437D7F6396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4426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1578-AFE5-44C4-BEDD-C499C7DF304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19BB-8488-413F-BAB2-437D7F6396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977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1578-AFE5-44C4-BEDD-C499C7DF304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19BB-8488-413F-BAB2-437D7F6396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942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61578-AFE5-44C4-BEDD-C499C7DF304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D19BB-8488-413F-BAB2-437D7F6396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752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04519" y="2581250"/>
            <a:ext cx="56775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A39161"/>
                </a:solidFill>
                <a:latin typeface="Montserrat Black" panose="00000A00000000000000" pitchFamily="2" charset="0"/>
              </a:rPr>
              <a:t>TÍTULO </a:t>
            </a:r>
            <a:r>
              <a:rPr lang="pt-BR" sz="3200" dirty="0" err="1" smtClean="0">
                <a:solidFill>
                  <a:srgbClr val="A39161"/>
                </a:solidFill>
                <a:latin typeface="Montserrat Black" panose="00000A00000000000000" pitchFamily="2" charset="0"/>
              </a:rPr>
              <a:t>TÍTULO</a:t>
            </a:r>
            <a:r>
              <a:rPr lang="pt-BR" sz="3200" dirty="0" smtClean="0">
                <a:solidFill>
                  <a:srgbClr val="A39161"/>
                </a:solidFill>
                <a:latin typeface="Montserrat Black" panose="00000A00000000000000" pitchFamily="2" charset="0"/>
              </a:rPr>
              <a:t> </a:t>
            </a:r>
            <a:r>
              <a:rPr lang="pt-BR" sz="3200" dirty="0" err="1" smtClean="0">
                <a:solidFill>
                  <a:srgbClr val="A39161"/>
                </a:solidFill>
                <a:latin typeface="Montserrat Black" panose="00000A00000000000000" pitchFamily="2" charset="0"/>
              </a:rPr>
              <a:t>TÍTULO</a:t>
            </a:r>
            <a:endParaRPr lang="pt-BR" sz="3200" dirty="0" smtClean="0">
              <a:solidFill>
                <a:srgbClr val="A39161"/>
              </a:solidFill>
              <a:latin typeface="Montserrat Black" panose="00000A00000000000000" pitchFamily="2" charset="0"/>
            </a:endParaRPr>
          </a:p>
          <a:p>
            <a:r>
              <a:rPr lang="pt-BR" sz="3200" dirty="0" smtClean="0">
                <a:solidFill>
                  <a:srgbClr val="A39161"/>
                </a:solidFill>
                <a:latin typeface="Montserrat Black" panose="00000A00000000000000" pitchFamily="2" charset="0"/>
              </a:rPr>
              <a:t>TÍTULO </a:t>
            </a:r>
            <a:r>
              <a:rPr lang="pt-BR" sz="3200" dirty="0" err="1" smtClean="0">
                <a:solidFill>
                  <a:srgbClr val="A39161"/>
                </a:solidFill>
                <a:latin typeface="Montserrat Black" panose="00000A00000000000000" pitchFamily="2" charset="0"/>
              </a:rPr>
              <a:t>TÍTULO</a:t>
            </a:r>
            <a:r>
              <a:rPr lang="pt-BR" sz="3200" dirty="0" smtClean="0">
                <a:solidFill>
                  <a:srgbClr val="A39161"/>
                </a:solidFill>
                <a:latin typeface="Montserrat Black" panose="00000A00000000000000" pitchFamily="2" charset="0"/>
              </a:rPr>
              <a:t> </a:t>
            </a:r>
            <a:r>
              <a:rPr lang="pt-BR" sz="3200" dirty="0" err="1" smtClean="0">
                <a:solidFill>
                  <a:srgbClr val="A39161"/>
                </a:solidFill>
                <a:latin typeface="Montserrat Black" panose="00000A00000000000000" pitchFamily="2" charset="0"/>
              </a:rPr>
              <a:t>TÍTULO</a:t>
            </a:r>
            <a:endParaRPr lang="pt-BR" sz="3200" dirty="0">
              <a:solidFill>
                <a:srgbClr val="A39161"/>
              </a:solidFill>
              <a:latin typeface="Montserrat Black" panose="00000A00000000000000" pitchFamily="2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04519" y="3658468"/>
            <a:ext cx="5677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A39161"/>
                </a:solidFill>
                <a:latin typeface="Montserrat Light" panose="00000400000000000000" pitchFamily="2" charset="0"/>
              </a:rPr>
              <a:t>Subtítulo </a:t>
            </a:r>
            <a:r>
              <a:rPr lang="pt-BR" sz="2400" dirty="0" err="1" smtClean="0">
                <a:solidFill>
                  <a:srgbClr val="A39161"/>
                </a:solidFill>
                <a:latin typeface="Montserrat Light" panose="00000400000000000000" pitchFamily="2" charset="0"/>
              </a:rPr>
              <a:t>subtítulo</a:t>
            </a:r>
            <a:r>
              <a:rPr lang="pt-BR" sz="2400" dirty="0" smtClean="0">
                <a:solidFill>
                  <a:srgbClr val="A39161"/>
                </a:solidFill>
                <a:latin typeface="Montserrat Light" panose="00000400000000000000" pitchFamily="2" charset="0"/>
              </a:rPr>
              <a:t> </a:t>
            </a:r>
            <a:r>
              <a:rPr lang="pt-BR" sz="2400" dirty="0" err="1" smtClean="0">
                <a:solidFill>
                  <a:srgbClr val="A39161"/>
                </a:solidFill>
                <a:latin typeface="Montserrat Light" panose="00000400000000000000" pitchFamily="2" charset="0"/>
              </a:rPr>
              <a:t>subtítulo</a:t>
            </a:r>
            <a:endParaRPr lang="pt-BR" sz="2400" dirty="0" smtClean="0">
              <a:solidFill>
                <a:srgbClr val="A39161"/>
              </a:solidFill>
              <a:latin typeface="Montserrat Light" panose="00000400000000000000" pitchFamily="2" charset="0"/>
            </a:endParaRPr>
          </a:p>
          <a:p>
            <a:r>
              <a:rPr lang="pt-BR" sz="2400" dirty="0" smtClean="0">
                <a:solidFill>
                  <a:srgbClr val="A39161"/>
                </a:solidFill>
                <a:latin typeface="Montserrat Light" panose="00000400000000000000" pitchFamily="2" charset="0"/>
              </a:rPr>
              <a:t>subtítulo </a:t>
            </a:r>
            <a:r>
              <a:rPr lang="pt-BR" sz="2400" dirty="0" err="1" smtClean="0">
                <a:solidFill>
                  <a:srgbClr val="A39161"/>
                </a:solidFill>
                <a:latin typeface="Montserrat Light" panose="00000400000000000000" pitchFamily="2" charset="0"/>
              </a:rPr>
              <a:t>subtítulo</a:t>
            </a:r>
            <a:r>
              <a:rPr lang="pt-BR" sz="2400" dirty="0" smtClean="0">
                <a:solidFill>
                  <a:srgbClr val="A39161"/>
                </a:solidFill>
                <a:latin typeface="Montserrat Light" panose="00000400000000000000" pitchFamily="2" charset="0"/>
              </a:rPr>
              <a:t> </a:t>
            </a:r>
            <a:r>
              <a:rPr lang="pt-BR" sz="2400" dirty="0" err="1" smtClean="0">
                <a:solidFill>
                  <a:srgbClr val="A39161"/>
                </a:solidFill>
                <a:latin typeface="Montserrat Light" panose="00000400000000000000" pitchFamily="2" charset="0"/>
              </a:rPr>
              <a:t>subtítulo</a:t>
            </a:r>
            <a:endParaRPr lang="pt-BR" sz="3200" dirty="0">
              <a:solidFill>
                <a:srgbClr val="A39161"/>
              </a:solidFill>
              <a:latin typeface="Montserrat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336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1404802703"/>
              </p:ext>
            </p:extLst>
          </p:nvPr>
        </p:nvGraphicFramePr>
        <p:xfrm>
          <a:off x="782319" y="58633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096000" y="3586894"/>
            <a:ext cx="44373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endParaRPr lang="pt-BR" sz="1600" dirty="0">
              <a:solidFill>
                <a:schemeClr val="tx1">
                  <a:lumMod val="85000"/>
                  <a:lumOff val="15000"/>
                </a:schemeClr>
              </a:solidFill>
              <a:latin typeface="Montserrat Black" panose="00000A00000000000000" pitchFamily="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71522" y="2446263"/>
            <a:ext cx="5677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01AE9B"/>
                </a:solidFill>
                <a:latin typeface="Montserrat Black" panose="00000A00000000000000" pitchFamily="2" charset="0"/>
              </a:rPr>
              <a:t>TÍTULO DO SLIDE</a:t>
            </a:r>
            <a:endParaRPr lang="pt-BR" sz="2400" dirty="0" smtClean="0">
              <a:solidFill>
                <a:srgbClr val="01AE9B"/>
              </a:solidFill>
              <a:latin typeface="Montserrat Black" panose="00000A00000000000000" pitchFamily="2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096000" y="2861562"/>
            <a:ext cx="5677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A39161"/>
                </a:solidFill>
                <a:latin typeface="Montserrat Light" panose="00000400000000000000" pitchFamily="2" charset="0"/>
              </a:rPr>
              <a:t>Subtítulo</a:t>
            </a:r>
            <a:r>
              <a:rPr lang="pt-BR" sz="2400" dirty="0" smtClean="0">
                <a:solidFill>
                  <a:srgbClr val="01AE9B"/>
                </a:solidFill>
                <a:latin typeface="Montserrat Light" panose="000004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0757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918200" y="3293847"/>
            <a:ext cx="44373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Texto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 panose="00000400000000000000" pitchFamily="2" charset="0"/>
              </a:rPr>
              <a:t> </a:t>
            </a:r>
            <a:endParaRPr lang="pt-BR" sz="1600" dirty="0">
              <a:solidFill>
                <a:schemeClr val="tx1">
                  <a:lumMod val="85000"/>
                  <a:lumOff val="15000"/>
                </a:schemeClr>
              </a:solidFill>
              <a:latin typeface="Montserrat Black" panose="00000A00000000000000" pitchFamily="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893722" y="2153216"/>
            <a:ext cx="5677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01AE9B"/>
                </a:solidFill>
                <a:latin typeface="Montserrat Black" panose="00000A00000000000000" pitchFamily="2" charset="0"/>
              </a:rPr>
              <a:t>TÍTULO DO SLIDE</a:t>
            </a:r>
            <a:endParaRPr lang="pt-BR" sz="2400" dirty="0" smtClean="0">
              <a:solidFill>
                <a:srgbClr val="01AE9B"/>
              </a:solidFill>
              <a:latin typeface="Montserrat Black" panose="00000A00000000000000" pitchFamily="2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918200" y="2568515"/>
            <a:ext cx="5677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A39161"/>
                </a:solidFill>
                <a:latin typeface="Montserrat Light" panose="00000400000000000000" pitchFamily="2" charset="0"/>
              </a:rPr>
              <a:t>Subtítulo</a:t>
            </a:r>
            <a:r>
              <a:rPr lang="pt-BR" sz="2400" dirty="0" smtClean="0">
                <a:solidFill>
                  <a:srgbClr val="01AE9B"/>
                </a:solidFill>
                <a:latin typeface="Montserrat Light" panose="00000400000000000000" pitchFamily="2" charset="0"/>
              </a:rPr>
              <a:t> 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00" y="1"/>
            <a:ext cx="4051300" cy="119589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300" y="5790048"/>
            <a:ext cx="3060700" cy="10679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1"/>
            <a:ext cx="53721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26597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69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Montserrat Black</vt:lpstr>
      <vt:lpstr>Montserrat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Layla Gabriela Gusmao Fernandes</dc:creator>
  <cp:lastModifiedBy>Layla Gabriela Gusmao Fernandes</cp:lastModifiedBy>
  <cp:revision>3</cp:revision>
  <dcterms:created xsi:type="dcterms:W3CDTF">2024-09-26T12:32:14Z</dcterms:created>
  <dcterms:modified xsi:type="dcterms:W3CDTF">2024-09-26T12:56:53Z</dcterms:modified>
</cp:coreProperties>
</file>