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D29"/>
    <a:srgbClr val="138D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62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642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725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76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00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70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06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164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83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298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46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D6047-B7B9-490C-8522-611DBE3D75E3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B6C27-378D-4504-B976-A0A4E49FBB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47654" y="3429000"/>
            <a:ext cx="4696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600" b="1" spc="300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798520" y="4189614"/>
            <a:ext cx="2594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i="1" dirty="0">
                <a:solidFill>
                  <a:schemeClr val="bg1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46221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7" y="0"/>
            <a:ext cx="12182142" cy="685800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056213" y="2105936"/>
            <a:ext cx="19631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spc="-150" dirty="0">
                <a:solidFill>
                  <a:srgbClr val="E5AD29"/>
                </a:solidFill>
              </a:rPr>
              <a:t>TÍTULO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460074" y="3290876"/>
            <a:ext cx="1155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2">
                    <a:lumMod val="50000"/>
                  </a:schemeClr>
                </a:solidFill>
              </a:rPr>
              <a:t>Fonte texto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85901" y="2829211"/>
            <a:ext cx="1303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i="1" dirty="0">
                <a:solidFill>
                  <a:srgbClr val="138D84"/>
                </a:solidFill>
              </a:rPr>
              <a:t>Subtítulo</a:t>
            </a:r>
            <a:endParaRPr lang="pt-BR" sz="2400" dirty="0">
              <a:solidFill>
                <a:srgbClr val="138D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2966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Layla Gabriela Gusmao Fernandes</dc:creator>
  <cp:lastModifiedBy>Jullia Ellen Ferreira Pinto</cp:lastModifiedBy>
  <cp:revision>3</cp:revision>
  <dcterms:created xsi:type="dcterms:W3CDTF">2024-03-07T18:27:18Z</dcterms:created>
  <dcterms:modified xsi:type="dcterms:W3CDTF">2024-10-21T18:03:31Z</dcterms:modified>
</cp:coreProperties>
</file>