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56" r:id="rId3"/>
    <p:sldId id="257" r:id="rId4"/>
    <p:sldId id="261" r:id="rId5"/>
    <p:sldId id="262" r:id="rId6"/>
    <p:sldId id="260" r:id="rId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52c34bbe26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152c34bbe26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2c34bbe26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152c34bbe26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2c34bbe26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152c34bbe26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332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2c34bbe26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152c34bbe26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4496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52c34bbe26_2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52c34bbe26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/>
        </p:nvSpPr>
        <p:spPr>
          <a:xfrm>
            <a:off x="162552" y="1034208"/>
            <a:ext cx="62787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4000" b="1" dirty="0">
                <a:solidFill>
                  <a:srgbClr val="009999"/>
                </a:solidFill>
                <a:latin typeface="Calibri"/>
                <a:ea typeface="Calibri"/>
                <a:cs typeface="Calibri"/>
                <a:sym typeface="Calibri"/>
              </a:rPr>
              <a:t>Inserir um título</a:t>
            </a:r>
            <a:endParaRPr sz="4000" dirty="0">
              <a:solidFill>
                <a:srgbClr val="00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5"/>
          <p:cNvSpPr txBox="1"/>
          <p:nvPr/>
        </p:nvSpPr>
        <p:spPr>
          <a:xfrm>
            <a:off x="254578" y="2940495"/>
            <a:ext cx="4856700" cy="1592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dos autores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162550" y="1773112"/>
            <a:ext cx="485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Inserir um subtítulo (se existir)</a:t>
            </a:r>
            <a:endParaRPr sz="20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4572000" y="2962786"/>
            <a:ext cx="158160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Orientador(a)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6093BEF-31A1-1352-88EC-4FEDFBBA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13" y="97475"/>
            <a:ext cx="646274" cy="62233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BDC6648-6EE7-5EE0-13A6-65B56C030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9702" y="4124058"/>
            <a:ext cx="3684298" cy="101944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BD35D18-4B16-C973-FC0B-369950E2A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459" y="55481"/>
            <a:ext cx="1621441" cy="75553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4CDE5D3-82A6-38E2-5D70-0B5A27846FB7}"/>
              </a:ext>
            </a:extLst>
          </p:cNvPr>
          <p:cNvSpPr txBox="1"/>
          <p:nvPr/>
        </p:nvSpPr>
        <p:spPr>
          <a:xfrm>
            <a:off x="3702887" y="126159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I CONGRESSO INTERNACIONAL DE SAÚDE COLETIVA </a:t>
            </a:r>
          </a:p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DA FACULDADE DE CIÊNCIAS MÉDICAS DE MINAS GERAIS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/>
        </p:nvSpPr>
        <p:spPr>
          <a:xfrm>
            <a:off x="386361" y="414338"/>
            <a:ext cx="3143100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i="0" u="none" strike="noStrike" cap="none" dirty="0">
                <a:solidFill>
                  <a:srgbClr val="009999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3500" dirty="0">
              <a:solidFill>
                <a:srgbClr val="00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386361" y="1152525"/>
            <a:ext cx="485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386361" y="2083594"/>
            <a:ext cx="485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386362" y="1610915"/>
            <a:ext cx="85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0E6892-E11C-AF7B-CDD6-CF15B71C8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428" y="4455893"/>
            <a:ext cx="646274" cy="6223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/>
        </p:nvSpPr>
        <p:spPr>
          <a:xfrm>
            <a:off x="386361" y="414338"/>
            <a:ext cx="3143100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i="0" u="none" strike="noStrike" cap="none" dirty="0">
                <a:solidFill>
                  <a:srgbClr val="009999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3500" dirty="0">
              <a:solidFill>
                <a:srgbClr val="00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386361" y="1152525"/>
            <a:ext cx="485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386361" y="2083594"/>
            <a:ext cx="485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386362" y="1610915"/>
            <a:ext cx="85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0E6892-E11C-AF7B-CDD6-CF15B71C8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428" y="4455893"/>
            <a:ext cx="646274" cy="62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67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/>
        </p:nvSpPr>
        <p:spPr>
          <a:xfrm>
            <a:off x="386361" y="414338"/>
            <a:ext cx="3143100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i="0" u="none" strike="noStrike" cap="none" dirty="0">
                <a:solidFill>
                  <a:srgbClr val="009999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3500" dirty="0">
              <a:solidFill>
                <a:srgbClr val="00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386361" y="1152525"/>
            <a:ext cx="485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386361" y="2083594"/>
            <a:ext cx="485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386362" y="1610915"/>
            <a:ext cx="85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0E6892-E11C-AF7B-CDD6-CF15B71C8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428" y="4455893"/>
            <a:ext cx="646274" cy="62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2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E0806E6-70CF-7BB2-9A5E-E517B496B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3363"/>
            <a:ext cx="9144000" cy="2530137"/>
          </a:xfrm>
          <a:prstGeom prst="rect">
            <a:avLst/>
          </a:prstGeom>
        </p:spPr>
      </p:pic>
      <p:sp>
        <p:nvSpPr>
          <p:cNvPr id="182" name="Google Shape;182;p29"/>
          <p:cNvSpPr txBox="1"/>
          <p:nvPr/>
        </p:nvSpPr>
        <p:spPr>
          <a:xfrm>
            <a:off x="1175184" y="1591899"/>
            <a:ext cx="679363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10AC87"/>
                </a:solidFill>
                <a:latin typeface="Calibri"/>
                <a:ea typeface="Calibri"/>
                <a:cs typeface="Calibri"/>
                <a:sym typeface="Calibri"/>
              </a:rPr>
              <a:t>Agradecimentos</a:t>
            </a:r>
            <a:endParaRPr sz="2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ED6972F-C665-A12E-F040-2B48E970E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861" y="123419"/>
            <a:ext cx="646274" cy="62233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E6BBFAA-3AFF-4660-02AB-25CA9C120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566" y="56821"/>
            <a:ext cx="1621441" cy="75553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547679-3176-A15F-7D22-00A2AE11AF22}"/>
              </a:ext>
            </a:extLst>
          </p:cNvPr>
          <p:cNvSpPr txBox="1"/>
          <p:nvPr/>
        </p:nvSpPr>
        <p:spPr>
          <a:xfrm>
            <a:off x="866245" y="13715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I CONGRESSO INTERNACIONAL DE SAÚDE COLETIVA </a:t>
            </a:r>
          </a:p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DA FACULDADE DE CIÊNCIAS MÉDICAS DE MINAS GERAIS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62</Words>
  <Application>Microsoft Office PowerPoint</Application>
  <PresentationFormat>Apresentação na tela (16:9)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Simple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Letícia Lemos</dc:creator>
  <cp:lastModifiedBy>Revisor</cp:lastModifiedBy>
  <cp:revision>4</cp:revision>
  <dcterms:modified xsi:type="dcterms:W3CDTF">2023-09-22T21:29:56Z</dcterms:modified>
</cp:coreProperties>
</file>